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10"/>
  </p:notesMasterIdLst>
  <p:handoutMasterIdLst>
    <p:handoutMasterId r:id="rId11"/>
  </p:handoutMasterIdLst>
  <p:sldIdLst>
    <p:sldId id="256" r:id="rId2"/>
    <p:sldId id="302" r:id="rId3"/>
    <p:sldId id="258" r:id="rId4"/>
    <p:sldId id="281" r:id="rId5"/>
    <p:sldId id="304" r:id="rId6"/>
    <p:sldId id="303" r:id="rId7"/>
    <p:sldId id="284" r:id="rId8"/>
    <p:sldId id="264" r:id="rId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11D856-B9B9-40C9-B75E-CB0FB505916D}">
          <p14:sldIdLst>
            <p14:sldId id="256"/>
            <p14:sldId id="302"/>
          </p14:sldIdLst>
        </p14:section>
        <p14:section name="Introduction and background info" id="{3E7AEA82-90CD-4244-9955-930BC7F33B08}">
          <p14:sldIdLst>
            <p14:sldId id="258"/>
            <p14:sldId id="281"/>
            <p14:sldId id="304"/>
            <p14:sldId id="303"/>
            <p14:sldId id="284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y Tilley" initials="CT" lastIdx="1" clrIdx="0">
    <p:extLst>
      <p:ext uri="{19B8F6BF-5375-455C-9EA6-DF929625EA0E}">
        <p15:presenceInfo xmlns:p15="http://schemas.microsoft.com/office/powerpoint/2012/main" userId="9a0003af1258aa20" providerId="Windows Live"/>
      </p:ext>
    </p:extLst>
  </p:cmAuthor>
  <p:cmAuthor id="2" name="Teresa Smith" initials="TS" lastIdx="1" clrIdx="1">
    <p:extLst>
      <p:ext uri="{19B8F6BF-5375-455C-9EA6-DF929625EA0E}">
        <p15:presenceInfo xmlns:p15="http://schemas.microsoft.com/office/powerpoint/2012/main" userId="Teresa Smi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21D060-953D-4594-AEBB-5025382BFBE8}" v="6" dt="2022-10-05T02:08:52.2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339" autoAdjust="0"/>
  </p:normalViewPr>
  <p:slideViewPr>
    <p:cSldViewPr snapToGrid="0">
      <p:cViewPr varScale="1">
        <p:scale>
          <a:sx n="58" d="100"/>
          <a:sy n="58" d="100"/>
        </p:scale>
        <p:origin x="16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y Tilley" userId="6f669f95-ffbc-4341-ad04-b1dcb49fc73c" providerId="ADAL" clId="{8021D060-953D-4594-AEBB-5025382BFBE8}"/>
    <pc:docChg chg="custSel addSld modSld modSection">
      <pc:chgData name="Carly Tilley" userId="6f669f95-ffbc-4341-ad04-b1dcb49fc73c" providerId="ADAL" clId="{8021D060-953D-4594-AEBB-5025382BFBE8}" dt="2022-10-05T02:10:50.602" v="215" actId="20577"/>
      <pc:docMkLst>
        <pc:docMk/>
      </pc:docMkLst>
      <pc:sldChg chg="addSp delSp modSp mod modNotesTx">
        <pc:chgData name="Carly Tilley" userId="6f669f95-ffbc-4341-ad04-b1dcb49fc73c" providerId="ADAL" clId="{8021D060-953D-4594-AEBB-5025382BFBE8}" dt="2022-10-05T02:04:33.732" v="82" actId="20577"/>
        <pc:sldMkLst>
          <pc:docMk/>
          <pc:sldMk cId="2634076178" sldId="258"/>
        </pc:sldMkLst>
        <pc:spChg chg="mod ord">
          <ac:chgData name="Carly Tilley" userId="6f669f95-ffbc-4341-ad04-b1dcb49fc73c" providerId="ADAL" clId="{8021D060-953D-4594-AEBB-5025382BFBE8}" dt="2022-10-05T02:03:13.344" v="51" actId="26606"/>
          <ac:spMkLst>
            <pc:docMk/>
            <pc:sldMk cId="2634076178" sldId="258"/>
            <ac:spMk id="2" creationId="{00000000-0000-0000-0000-000000000000}"/>
          </ac:spMkLst>
        </pc:spChg>
        <pc:spChg chg="add del mod">
          <ac:chgData name="Carly Tilley" userId="6f669f95-ffbc-4341-ad04-b1dcb49fc73c" providerId="ADAL" clId="{8021D060-953D-4594-AEBB-5025382BFBE8}" dt="2022-10-05T02:01:48.943" v="47"/>
          <ac:spMkLst>
            <pc:docMk/>
            <pc:sldMk cId="2634076178" sldId="258"/>
            <ac:spMk id="3" creationId="{01C8B97D-C619-7ACE-0668-F04D27B1365C}"/>
          </ac:spMkLst>
        </pc:spChg>
        <pc:spChg chg="mod">
          <ac:chgData name="Carly Tilley" userId="6f669f95-ffbc-4341-ad04-b1dcb49fc73c" providerId="ADAL" clId="{8021D060-953D-4594-AEBB-5025382BFBE8}" dt="2022-10-05T02:03:38.636" v="65" actId="1076"/>
          <ac:spMkLst>
            <pc:docMk/>
            <pc:sldMk cId="2634076178" sldId="258"/>
            <ac:spMk id="5" creationId="{D41E017F-52B4-26B2-E8EE-943C36C60DF4}"/>
          </ac:spMkLst>
        </pc:spChg>
        <pc:spChg chg="add mod">
          <ac:chgData name="Carly Tilley" userId="6f669f95-ffbc-4341-ad04-b1dcb49fc73c" providerId="ADAL" clId="{8021D060-953D-4594-AEBB-5025382BFBE8}" dt="2022-10-05T02:04:28.799" v="81" actId="6549"/>
          <ac:spMkLst>
            <pc:docMk/>
            <pc:sldMk cId="2634076178" sldId="258"/>
            <ac:spMk id="6" creationId="{5B9BACB4-86DE-8331-D1E8-1D9BABE40B73}"/>
          </ac:spMkLst>
        </pc:spChg>
        <pc:spChg chg="del">
          <ac:chgData name="Carly Tilley" userId="6f669f95-ffbc-4341-ad04-b1dcb49fc73c" providerId="ADAL" clId="{8021D060-953D-4594-AEBB-5025382BFBE8}" dt="2022-10-05T02:03:13.344" v="51" actId="26606"/>
          <ac:spMkLst>
            <pc:docMk/>
            <pc:sldMk cId="2634076178" sldId="258"/>
            <ac:spMk id="46" creationId="{26D75EE5-57FF-4D1E-B105-A6036B0FE6BD}"/>
          </ac:spMkLst>
        </pc:spChg>
        <pc:spChg chg="del">
          <ac:chgData name="Carly Tilley" userId="6f669f95-ffbc-4341-ad04-b1dcb49fc73c" providerId="ADAL" clId="{8021D060-953D-4594-AEBB-5025382BFBE8}" dt="2022-10-05T02:03:13.344" v="51" actId="26606"/>
          <ac:spMkLst>
            <pc:docMk/>
            <pc:sldMk cId="2634076178" sldId="258"/>
            <ac:spMk id="47" creationId="{C913828F-06C6-4172-B0DE-BAB0120201D3}"/>
          </ac:spMkLst>
        </pc:spChg>
        <pc:spChg chg="del">
          <ac:chgData name="Carly Tilley" userId="6f669f95-ffbc-4341-ad04-b1dcb49fc73c" providerId="ADAL" clId="{8021D060-953D-4594-AEBB-5025382BFBE8}" dt="2022-10-05T02:03:13.344" v="51" actId="26606"/>
          <ac:spMkLst>
            <pc:docMk/>
            <pc:sldMk cId="2634076178" sldId="258"/>
            <ac:spMk id="49" creationId="{F502EE6A-E20B-4198-A9E9-F18046822C66}"/>
          </ac:spMkLst>
        </pc:spChg>
        <pc:spChg chg="del">
          <ac:chgData name="Carly Tilley" userId="6f669f95-ffbc-4341-ad04-b1dcb49fc73c" providerId="ADAL" clId="{8021D060-953D-4594-AEBB-5025382BFBE8}" dt="2022-10-05T02:03:13.344" v="51" actId="26606"/>
          <ac:spMkLst>
            <pc:docMk/>
            <pc:sldMk cId="2634076178" sldId="258"/>
            <ac:spMk id="50" creationId="{250ED6B0-0071-4164-9C0B-11DC08FE9696}"/>
          </ac:spMkLst>
        </pc:spChg>
        <pc:spChg chg="del">
          <ac:chgData name="Carly Tilley" userId="6f669f95-ffbc-4341-ad04-b1dcb49fc73c" providerId="ADAL" clId="{8021D060-953D-4594-AEBB-5025382BFBE8}" dt="2022-10-05T02:03:13.344" v="51" actId="26606"/>
          <ac:spMkLst>
            <pc:docMk/>
            <pc:sldMk cId="2634076178" sldId="258"/>
            <ac:spMk id="51" creationId="{58629BE5-5413-4AD8-BEFB-E1A7B4482EDC}"/>
          </ac:spMkLst>
        </pc:spChg>
        <pc:spChg chg="add">
          <ac:chgData name="Carly Tilley" userId="6f669f95-ffbc-4341-ad04-b1dcb49fc73c" providerId="ADAL" clId="{8021D060-953D-4594-AEBB-5025382BFBE8}" dt="2022-10-05T02:03:13.344" v="51" actId="26606"/>
          <ac:spMkLst>
            <pc:docMk/>
            <pc:sldMk cId="2634076178" sldId="258"/>
            <ac:spMk id="57" creationId="{CECF0FC6-D57B-48B6-9036-F4FFD91A4B34}"/>
          </ac:spMkLst>
        </pc:spChg>
        <pc:spChg chg="add">
          <ac:chgData name="Carly Tilley" userId="6f669f95-ffbc-4341-ad04-b1dcb49fc73c" providerId="ADAL" clId="{8021D060-953D-4594-AEBB-5025382BFBE8}" dt="2022-10-05T02:03:13.344" v="51" actId="26606"/>
          <ac:spMkLst>
            <pc:docMk/>
            <pc:sldMk cId="2634076178" sldId="258"/>
            <ac:spMk id="59" creationId="{717A211C-5863-4303-AC3D-AEBFDF6D6A4C}"/>
          </ac:spMkLst>
        </pc:spChg>
        <pc:spChg chg="add">
          <ac:chgData name="Carly Tilley" userId="6f669f95-ffbc-4341-ad04-b1dcb49fc73c" providerId="ADAL" clId="{8021D060-953D-4594-AEBB-5025382BFBE8}" dt="2022-10-05T02:03:13.344" v="51" actId="26606"/>
          <ac:spMkLst>
            <pc:docMk/>
            <pc:sldMk cId="2634076178" sldId="258"/>
            <ac:spMk id="61" creationId="{087519CD-2FFF-42E3-BB0C-FEAA828BA5DB}"/>
          </ac:spMkLst>
        </pc:spChg>
        <pc:picChg chg="del">
          <ac:chgData name="Carly Tilley" userId="6f669f95-ffbc-4341-ad04-b1dcb49fc73c" providerId="ADAL" clId="{8021D060-953D-4594-AEBB-5025382BFBE8}" dt="2022-10-05T02:00:23.957" v="0" actId="478"/>
          <ac:picMkLst>
            <pc:docMk/>
            <pc:sldMk cId="2634076178" sldId="258"/>
            <ac:picMk id="4" creationId="{1BB62E39-3F54-8772-545A-4D0D260B971D}"/>
          </ac:picMkLst>
        </pc:picChg>
        <pc:cxnChg chg="del">
          <ac:chgData name="Carly Tilley" userId="6f669f95-ffbc-4341-ad04-b1dcb49fc73c" providerId="ADAL" clId="{8021D060-953D-4594-AEBB-5025382BFBE8}" dt="2022-10-05T02:03:13.344" v="51" actId="26606"/>
          <ac:cxnSpMkLst>
            <pc:docMk/>
            <pc:sldMk cId="2634076178" sldId="258"/>
            <ac:cxnSpMk id="48" creationId="{0CB2A3A6-962C-4D7A-8272-EDEDD881F07E}"/>
          </ac:cxnSpMkLst>
        </pc:cxnChg>
        <pc:cxnChg chg="del">
          <ac:chgData name="Carly Tilley" userId="6f669f95-ffbc-4341-ad04-b1dcb49fc73c" providerId="ADAL" clId="{8021D060-953D-4594-AEBB-5025382BFBE8}" dt="2022-10-05T02:03:13.344" v="51" actId="26606"/>
          <ac:cxnSpMkLst>
            <pc:docMk/>
            <pc:sldMk cId="2634076178" sldId="258"/>
            <ac:cxnSpMk id="52" creationId="{2004E216-9F18-44C6-B650-B0AE2C5A482A}"/>
          </ac:cxnSpMkLst>
        </pc:cxnChg>
      </pc:sldChg>
      <pc:sldChg chg="modNotesTx">
        <pc:chgData name="Carly Tilley" userId="6f669f95-ffbc-4341-ad04-b1dcb49fc73c" providerId="ADAL" clId="{8021D060-953D-4594-AEBB-5025382BFBE8}" dt="2022-10-05T02:10:50.602" v="215" actId="20577"/>
        <pc:sldMkLst>
          <pc:docMk/>
          <pc:sldMk cId="2089537296" sldId="264"/>
        </pc:sldMkLst>
      </pc:sldChg>
      <pc:sldChg chg="modSp mod modNotesTx">
        <pc:chgData name="Carly Tilley" userId="6f669f95-ffbc-4341-ad04-b1dcb49fc73c" providerId="ADAL" clId="{8021D060-953D-4594-AEBB-5025382BFBE8}" dt="2022-10-05T02:10:43.651" v="214" actId="1076"/>
        <pc:sldMkLst>
          <pc:docMk/>
          <pc:sldMk cId="46789954" sldId="284"/>
        </pc:sldMkLst>
        <pc:picChg chg="mod modCrop">
          <ac:chgData name="Carly Tilley" userId="6f669f95-ffbc-4341-ad04-b1dcb49fc73c" providerId="ADAL" clId="{8021D060-953D-4594-AEBB-5025382BFBE8}" dt="2022-10-05T02:10:43.651" v="214" actId="1076"/>
          <ac:picMkLst>
            <pc:docMk/>
            <pc:sldMk cId="46789954" sldId="284"/>
            <ac:picMk id="7" creationId="{84062248-60B3-8CFE-609A-7AD018DB0836}"/>
          </ac:picMkLst>
        </pc:picChg>
      </pc:sldChg>
      <pc:sldChg chg="addSp delSp modSp mod">
        <pc:chgData name="Carly Tilley" userId="6f669f95-ffbc-4341-ad04-b1dcb49fc73c" providerId="ADAL" clId="{8021D060-953D-4594-AEBB-5025382BFBE8}" dt="2022-10-05T02:09:30.940" v="209" actId="12"/>
        <pc:sldMkLst>
          <pc:docMk/>
          <pc:sldMk cId="3815560068" sldId="303"/>
        </pc:sldMkLst>
        <pc:spChg chg="mod">
          <ac:chgData name="Carly Tilley" userId="6f669f95-ffbc-4341-ad04-b1dcb49fc73c" providerId="ADAL" clId="{8021D060-953D-4594-AEBB-5025382BFBE8}" dt="2022-10-05T02:08:23.891" v="198" actId="26606"/>
          <ac:spMkLst>
            <pc:docMk/>
            <pc:sldMk cId="3815560068" sldId="303"/>
            <ac:spMk id="2" creationId="{5849844F-8272-B870-036C-1617C29A8860}"/>
          </ac:spMkLst>
        </pc:spChg>
        <pc:spChg chg="add mod">
          <ac:chgData name="Carly Tilley" userId="6f669f95-ffbc-4341-ad04-b1dcb49fc73c" providerId="ADAL" clId="{8021D060-953D-4594-AEBB-5025382BFBE8}" dt="2022-10-05T02:09:30.940" v="209" actId="12"/>
          <ac:spMkLst>
            <pc:docMk/>
            <pc:sldMk cId="3815560068" sldId="303"/>
            <ac:spMk id="3" creationId="{C330350B-7257-013E-04F7-E21EE01CB3DD}"/>
          </ac:spMkLst>
        </pc:spChg>
        <pc:spChg chg="mod ord">
          <ac:chgData name="Carly Tilley" userId="6f669f95-ffbc-4341-ad04-b1dcb49fc73c" providerId="ADAL" clId="{8021D060-953D-4594-AEBB-5025382BFBE8}" dt="2022-10-05T02:07:18.787" v="187" actId="26606"/>
          <ac:spMkLst>
            <pc:docMk/>
            <pc:sldMk cId="3815560068" sldId="303"/>
            <ac:spMk id="4" creationId="{9664AEA3-EE52-47F3-B0DD-1D1B4FEC4760}"/>
          </ac:spMkLst>
        </pc:spChg>
        <pc:spChg chg="del">
          <ac:chgData name="Carly Tilley" userId="6f669f95-ffbc-4341-ad04-b1dcb49fc73c" providerId="ADAL" clId="{8021D060-953D-4594-AEBB-5025382BFBE8}" dt="2022-10-05T02:07:18.787" v="187" actId="26606"/>
          <ac:spMkLst>
            <pc:docMk/>
            <pc:sldMk cId="3815560068" sldId="303"/>
            <ac:spMk id="19" creationId="{4A8FFEA1-1B69-4F42-B552-0CCF7259687D}"/>
          </ac:spMkLst>
        </pc:spChg>
        <pc:spChg chg="del">
          <ac:chgData name="Carly Tilley" userId="6f669f95-ffbc-4341-ad04-b1dcb49fc73c" providerId="ADAL" clId="{8021D060-953D-4594-AEBB-5025382BFBE8}" dt="2022-10-05T02:07:18.787" v="187" actId="26606"/>
          <ac:spMkLst>
            <pc:docMk/>
            <pc:sldMk cId="3815560068" sldId="303"/>
            <ac:spMk id="21" creationId="{AA3C9226-5EC8-460B-82D7-72AA994DF95E}"/>
          </ac:spMkLst>
        </pc:spChg>
        <pc:spChg chg="del">
          <ac:chgData name="Carly Tilley" userId="6f669f95-ffbc-4341-ad04-b1dcb49fc73c" providerId="ADAL" clId="{8021D060-953D-4594-AEBB-5025382BFBE8}" dt="2022-10-05T02:07:18.787" v="187" actId="26606"/>
          <ac:spMkLst>
            <pc:docMk/>
            <pc:sldMk cId="3815560068" sldId="303"/>
            <ac:spMk id="25" creationId="{7D8A9447-DEFF-40A5-8673-B7A365C3F8C0}"/>
          </ac:spMkLst>
        </pc:spChg>
        <pc:spChg chg="del">
          <ac:chgData name="Carly Tilley" userId="6f669f95-ffbc-4341-ad04-b1dcb49fc73c" providerId="ADAL" clId="{8021D060-953D-4594-AEBB-5025382BFBE8}" dt="2022-10-05T02:07:18.787" v="187" actId="26606"/>
          <ac:spMkLst>
            <pc:docMk/>
            <pc:sldMk cId="3815560068" sldId="303"/>
            <ac:spMk id="27" creationId="{290C21F9-FD6D-4457-B130-1A531F242B4F}"/>
          </ac:spMkLst>
        </pc:spChg>
        <pc:spChg chg="del">
          <ac:chgData name="Carly Tilley" userId="6f669f95-ffbc-4341-ad04-b1dcb49fc73c" providerId="ADAL" clId="{8021D060-953D-4594-AEBB-5025382BFBE8}" dt="2022-10-05T02:07:18.787" v="187" actId="26606"/>
          <ac:spMkLst>
            <pc:docMk/>
            <pc:sldMk cId="3815560068" sldId="303"/>
            <ac:spMk id="29" creationId="{28F6EF4B-2F40-485B-9F36-084731486AE0}"/>
          </ac:spMkLst>
        </pc:spChg>
        <pc:spChg chg="add del">
          <ac:chgData name="Carly Tilley" userId="6f669f95-ffbc-4341-ad04-b1dcb49fc73c" providerId="ADAL" clId="{8021D060-953D-4594-AEBB-5025382BFBE8}" dt="2022-10-05T02:07:45.225" v="193" actId="26606"/>
          <ac:spMkLst>
            <pc:docMk/>
            <pc:sldMk cId="3815560068" sldId="303"/>
            <ac:spMk id="34" creationId="{4A8FFEA1-1B69-4F42-B552-0CCF7259687D}"/>
          </ac:spMkLst>
        </pc:spChg>
        <pc:spChg chg="add del">
          <ac:chgData name="Carly Tilley" userId="6f669f95-ffbc-4341-ad04-b1dcb49fc73c" providerId="ADAL" clId="{8021D060-953D-4594-AEBB-5025382BFBE8}" dt="2022-10-05T02:07:45.225" v="193" actId="26606"/>
          <ac:spMkLst>
            <pc:docMk/>
            <pc:sldMk cId="3815560068" sldId="303"/>
            <ac:spMk id="36" creationId="{AA3C9226-5EC8-460B-82D7-72AA994DF95E}"/>
          </ac:spMkLst>
        </pc:spChg>
        <pc:spChg chg="add del">
          <ac:chgData name="Carly Tilley" userId="6f669f95-ffbc-4341-ad04-b1dcb49fc73c" providerId="ADAL" clId="{8021D060-953D-4594-AEBB-5025382BFBE8}" dt="2022-10-05T02:07:45.225" v="193" actId="26606"/>
          <ac:spMkLst>
            <pc:docMk/>
            <pc:sldMk cId="3815560068" sldId="303"/>
            <ac:spMk id="40" creationId="{E6AA15AE-DAFE-4E1E-B05F-F57962FD3A2F}"/>
          </ac:spMkLst>
        </pc:spChg>
        <pc:spChg chg="add del">
          <ac:chgData name="Carly Tilley" userId="6f669f95-ffbc-4341-ad04-b1dcb49fc73c" providerId="ADAL" clId="{8021D060-953D-4594-AEBB-5025382BFBE8}" dt="2022-10-05T02:07:45.225" v="193" actId="26606"/>
          <ac:spMkLst>
            <pc:docMk/>
            <pc:sldMk cId="3815560068" sldId="303"/>
            <ac:spMk id="44" creationId="{D9DB1F97-BFF9-46CC-8EB4-BB63B98F13CA}"/>
          </ac:spMkLst>
        </pc:spChg>
        <pc:spChg chg="add del">
          <ac:chgData name="Carly Tilley" userId="6f669f95-ffbc-4341-ad04-b1dcb49fc73c" providerId="ADAL" clId="{8021D060-953D-4594-AEBB-5025382BFBE8}" dt="2022-10-05T02:07:45.225" v="193" actId="26606"/>
          <ac:spMkLst>
            <pc:docMk/>
            <pc:sldMk cId="3815560068" sldId="303"/>
            <ac:spMk id="46" creationId="{88CAE6E3-39B4-4A16-97BC-9C376B9B7EAF}"/>
          </ac:spMkLst>
        </pc:spChg>
        <pc:spChg chg="add del">
          <ac:chgData name="Carly Tilley" userId="6f669f95-ffbc-4341-ad04-b1dcb49fc73c" providerId="ADAL" clId="{8021D060-953D-4594-AEBB-5025382BFBE8}" dt="2022-10-05T02:08:23.891" v="198" actId="26606"/>
          <ac:spMkLst>
            <pc:docMk/>
            <pc:sldMk cId="3815560068" sldId="303"/>
            <ac:spMk id="51" creationId="{4A8FFEA1-1B69-4F42-B552-0CCF7259687D}"/>
          </ac:spMkLst>
        </pc:spChg>
        <pc:spChg chg="add del">
          <ac:chgData name="Carly Tilley" userId="6f669f95-ffbc-4341-ad04-b1dcb49fc73c" providerId="ADAL" clId="{8021D060-953D-4594-AEBB-5025382BFBE8}" dt="2022-10-05T02:08:23.891" v="198" actId="26606"/>
          <ac:spMkLst>
            <pc:docMk/>
            <pc:sldMk cId="3815560068" sldId="303"/>
            <ac:spMk id="53" creationId="{AA3C9226-5EC8-460B-82D7-72AA994DF95E}"/>
          </ac:spMkLst>
        </pc:spChg>
        <pc:spChg chg="add del">
          <ac:chgData name="Carly Tilley" userId="6f669f95-ffbc-4341-ad04-b1dcb49fc73c" providerId="ADAL" clId="{8021D060-953D-4594-AEBB-5025382BFBE8}" dt="2022-10-05T02:08:23.891" v="198" actId="26606"/>
          <ac:spMkLst>
            <pc:docMk/>
            <pc:sldMk cId="3815560068" sldId="303"/>
            <ac:spMk id="57" creationId="{E6AA15AE-DAFE-4E1E-B05F-F57962FD3A2F}"/>
          </ac:spMkLst>
        </pc:spChg>
        <pc:spChg chg="add del">
          <ac:chgData name="Carly Tilley" userId="6f669f95-ffbc-4341-ad04-b1dcb49fc73c" providerId="ADAL" clId="{8021D060-953D-4594-AEBB-5025382BFBE8}" dt="2022-10-05T02:08:23.891" v="198" actId="26606"/>
          <ac:spMkLst>
            <pc:docMk/>
            <pc:sldMk cId="3815560068" sldId="303"/>
            <ac:spMk id="61" creationId="{D9DB1F97-BFF9-46CC-8EB4-BB63B98F13CA}"/>
          </ac:spMkLst>
        </pc:spChg>
        <pc:spChg chg="add del">
          <ac:chgData name="Carly Tilley" userId="6f669f95-ffbc-4341-ad04-b1dcb49fc73c" providerId="ADAL" clId="{8021D060-953D-4594-AEBB-5025382BFBE8}" dt="2022-10-05T02:08:23.891" v="198" actId="26606"/>
          <ac:spMkLst>
            <pc:docMk/>
            <pc:sldMk cId="3815560068" sldId="303"/>
            <ac:spMk id="63" creationId="{88CAE6E3-39B4-4A16-97BC-9C376B9B7EAF}"/>
          </ac:spMkLst>
        </pc:spChg>
        <pc:spChg chg="add">
          <ac:chgData name="Carly Tilley" userId="6f669f95-ffbc-4341-ad04-b1dcb49fc73c" providerId="ADAL" clId="{8021D060-953D-4594-AEBB-5025382BFBE8}" dt="2022-10-05T02:08:23.891" v="198" actId="26606"/>
          <ac:spMkLst>
            <pc:docMk/>
            <pc:sldMk cId="3815560068" sldId="303"/>
            <ac:spMk id="68" creationId="{4A8FFEA1-1B69-4F42-B552-0CCF7259687D}"/>
          </ac:spMkLst>
        </pc:spChg>
        <pc:spChg chg="add">
          <ac:chgData name="Carly Tilley" userId="6f669f95-ffbc-4341-ad04-b1dcb49fc73c" providerId="ADAL" clId="{8021D060-953D-4594-AEBB-5025382BFBE8}" dt="2022-10-05T02:08:23.891" v="198" actId="26606"/>
          <ac:spMkLst>
            <pc:docMk/>
            <pc:sldMk cId="3815560068" sldId="303"/>
            <ac:spMk id="70" creationId="{AA3C9226-5EC8-460B-82D7-72AA994DF95E}"/>
          </ac:spMkLst>
        </pc:spChg>
        <pc:spChg chg="add">
          <ac:chgData name="Carly Tilley" userId="6f669f95-ffbc-4341-ad04-b1dcb49fc73c" providerId="ADAL" clId="{8021D060-953D-4594-AEBB-5025382BFBE8}" dt="2022-10-05T02:08:23.891" v="198" actId="26606"/>
          <ac:spMkLst>
            <pc:docMk/>
            <pc:sldMk cId="3815560068" sldId="303"/>
            <ac:spMk id="74" creationId="{3C6B623D-A3E9-460F-9A5B-2F0FE253BF13}"/>
          </ac:spMkLst>
        </pc:spChg>
        <pc:spChg chg="add">
          <ac:chgData name="Carly Tilley" userId="6f669f95-ffbc-4341-ad04-b1dcb49fc73c" providerId="ADAL" clId="{8021D060-953D-4594-AEBB-5025382BFBE8}" dt="2022-10-05T02:08:23.891" v="198" actId="26606"/>
          <ac:spMkLst>
            <pc:docMk/>
            <pc:sldMk cId="3815560068" sldId="303"/>
            <ac:spMk id="78" creationId="{AEABC29F-F82F-4902-B701-8FEEE414FE14}"/>
          </ac:spMkLst>
        </pc:spChg>
        <pc:spChg chg="add">
          <ac:chgData name="Carly Tilley" userId="6f669f95-ffbc-4341-ad04-b1dcb49fc73c" providerId="ADAL" clId="{8021D060-953D-4594-AEBB-5025382BFBE8}" dt="2022-10-05T02:08:23.891" v="198" actId="26606"/>
          <ac:spMkLst>
            <pc:docMk/>
            <pc:sldMk cId="3815560068" sldId="303"/>
            <ac:spMk id="80" creationId="{D75BDCBB-0B1A-4AA1-B47F-DBDB642467AA}"/>
          </ac:spMkLst>
        </pc:spChg>
        <pc:picChg chg="mod">
          <ac:chgData name="Carly Tilley" userId="6f669f95-ffbc-4341-ad04-b1dcb49fc73c" providerId="ADAL" clId="{8021D060-953D-4594-AEBB-5025382BFBE8}" dt="2022-10-05T02:08:23.891" v="198" actId="26606"/>
          <ac:picMkLst>
            <pc:docMk/>
            <pc:sldMk cId="3815560068" sldId="303"/>
            <ac:picMk id="13" creationId="{0230A9DF-6AAE-26F3-6CDD-48A8DA1C9690}"/>
          </ac:picMkLst>
        </pc:picChg>
        <pc:cxnChg chg="del">
          <ac:chgData name="Carly Tilley" userId="6f669f95-ffbc-4341-ad04-b1dcb49fc73c" providerId="ADAL" clId="{8021D060-953D-4594-AEBB-5025382BFBE8}" dt="2022-10-05T02:07:18.787" v="187" actId="26606"/>
          <ac:cxnSpMkLst>
            <pc:docMk/>
            <pc:sldMk cId="3815560068" sldId="303"/>
            <ac:cxnSpMk id="23" creationId="{62A90A9D-33DF-408E-BF4C-F82588935C96}"/>
          </ac:cxnSpMkLst>
        </pc:cxnChg>
        <pc:cxnChg chg="add del">
          <ac:chgData name="Carly Tilley" userId="6f669f95-ffbc-4341-ad04-b1dcb49fc73c" providerId="ADAL" clId="{8021D060-953D-4594-AEBB-5025382BFBE8}" dt="2022-10-05T02:07:45.225" v="193" actId="26606"/>
          <ac:cxnSpMkLst>
            <pc:docMk/>
            <pc:sldMk cId="3815560068" sldId="303"/>
            <ac:cxnSpMk id="38" creationId="{62A90A9D-33DF-408E-BF4C-F82588935C96}"/>
          </ac:cxnSpMkLst>
        </pc:cxnChg>
        <pc:cxnChg chg="add del">
          <ac:chgData name="Carly Tilley" userId="6f669f95-ffbc-4341-ad04-b1dcb49fc73c" providerId="ADAL" clId="{8021D060-953D-4594-AEBB-5025382BFBE8}" dt="2022-10-05T02:07:45.225" v="193" actId="26606"/>
          <ac:cxnSpMkLst>
            <pc:docMk/>
            <pc:sldMk cId="3815560068" sldId="303"/>
            <ac:cxnSpMk id="42" creationId="{D07141D5-A57C-43F5-A655-5BA2D0D2AFF3}"/>
          </ac:cxnSpMkLst>
        </pc:cxnChg>
        <pc:cxnChg chg="add del">
          <ac:chgData name="Carly Tilley" userId="6f669f95-ffbc-4341-ad04-b1dcb49fc73c" providerId="ADAL" clId="{8021D060-953D-4594-AEBB-5025382BFBE8}" dt="2022-10-05T02:08:23.891" v="198" actId="26606"/>
          <ac:cxnSpMkLst>
            <pc:docMk/>
            <pc:sldMk cId="3815560068" sldId="303"/>
            <ac:cxnSpMk id="55" creationId="{62A90A9D-33DF-408E-BF4C-F82588935C96}"/>
          </ac:cxnSpMkLst>
        </pc:cxnChg>
        <pc:cxnChg chg="add del">
          <ac:chgData name="Carly Tilley" userId="6f669f95-ffbc-4341-ad04-b1dcb49fc73c" providerId="ADAL" clId="{8021D060-953D-4594-AEBB-5025382BFBE8}" dt="2022-10-05T02:08:23.891" v="198" actId="26606"/>
          <ac:cxnSpMkLst>
            <pc:docMk/>
            <pc:sldMk cId="3815560068" sldId="303"/>
            <ac:cxnSpMk id="59" creationId="{D07141D5-A57C-43F5-A655-5BA2D0D2AFF3}"/>
          </ac:cxnSpMkLst>
        </pc:cxnChg>
        <pc:cxnChg chg="add">
          <ac:chgData name="Carly Tilley" userId="6f669f95-ffbc-4341-ad04-b1dcb49fc73c" providerId="ADAL" clId="{8021D060-953D-4594-AEBB-5025382BFBE8}" dt="2022-10-05T02:08:23.891" v="198" actId="26606"/>
          <ac:cxnSpMkLst>
            <pc:docMk/>
            <pc:sldMk cId="3815560068" sldId="303"/>
            <ac:cxnSpMk id="72" creationId="{62A90A9D-33DF-408E-BF4C-F82588935C96}"/>
          </ac:cxnSpMkLst>
        </pc:cxnChg>
        <pc:cxnChg chg="add">
          <ac:chgData name="Carly Tilley" userId="6f669f95-ffbc-4341-ad04-b1dcb49fc73c" providerId="ADAL" clId="{8021D060-953D-4594-AEBB-5025382BFBE8}" dt="2022-10-05T02:08:23.891" v="198" actId="26606"/>
          <ac:cxnSpMkLst>
            <pc:docMk/>
            <pc:sldMk cId="3815560068" sldId="303"/>
            <ac:cxnSpMk id="76" creationId="{B355BF7B-E19B-478B-8187-8EF57F4F91DC}"/>
          </ac:cxnSpMkLst>
        </pc:cxnChg>
      </pc:sldChg>
      <pc:sldChg chg="modSp new mod">
        <pc:chgData name="Carly Tilley" userId="6f669f95-ffbc-4341-ad04-b1dcb49fc73c" providerId="ADAL" clId="{8021D060-953D-4594-AEBB-5025382BFBE8}" dt="2022-10-05T02:06:03.767" v="179" actId="20577"/>
        <pc:sldMkLst>
          <pc:docMk/>
          <pc:sldMk cId="790343357" sldId="304"/>
        </pc:sldMkLst>
        <pc:spChg chg="mod">
          <ac:chgData name="Carly Tilley" userId="6f669f95-ffbc-4341-ad04-b1dcb49fc73c" providerId="ADAL" clId="{8021D060-953D-4594-AEBB-5025382BFBE8}" dt="2022-10-05T02:05:10.144" v="91" actId="20577"/>
          <ac:spMkLst>
            <pc:docMk/>
            <pc:sldMk cId="790343357" sldId="304"/>
            <ac:spMk id="2" creationId="{1D7A43C5-B87B-94EB-3BF6-0F46A9D83261}"/>
          </ac:spMkLst>
        </pc:spChg>
        <pc:spChg chg="mod">
          <ac:chgData name="Carly Tilley" userId="6f669f95-ffbc-4341-ad04-b1dcb49fc73c" providerId="ADAL" clId="{8021D060-953D-4594-AEBB-5025382BFBE8}" dt="2022-10-05T02:05:51.487" v="173" actId="5793"/>
          <ac:spMkLst>
            <pc:docMk/>
            <pc:sldMk cId="790343357" sldId="304"/>
            <ac:spMk id="3" creationId="{359768F8-98F2-F9D3-01FF-160175C9F7F2}"/>
          </ac:spMkLst>
        </pc:spChg>
        <pc:spChg chg="mod">
          <ac:chgData name="Carly Tilley" userId="6f669f95-ffbc-4341-ad04-b1dcb49fc73c" providerId="ADAL" clId="{8021D060-953D-4594-AEBB-5025382BFBE8}" dt="2022-10-05T02:06:03.767" v="179" actId="20577"/>
          <ac:spMkLst>
            <pc:docMk/>
            <pc:sldMk cId="790343357" sldId="304"/>
            <ac:spMk id="4" creationId="{BC0567E2-276D-16A9-A2B4-2EDE721E9B5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BFFDED-971D-4B80-8AA8-B2EB53B29BB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AU"/>
        </a:p>
      </dgm:t>
    </dgm:pt>
    <dgm:pt modelId="{073AFAAC-9981-49E1-AF4B-EF2070ADAD43}">
      <dgm:prSet phldrT="[Text]"/>
      <dgm:spPr/>
      <dgm:t>
        <a:bodyPr/>
        <a:lstStyle/>
        <a:p>
          <a:r>
            <a:rPr lang="en-AU" dirty="0"/>
            <a:t>ACF’s</a:t>
          </a:r>
        </a:p>
      </dgm:t>
    </dgm:pt>
    <dgm:pt modelId="{FEBAF5E5-C2B6-4C4D-B674-804B0BD6BC6B}" type="parTrans" cxnId="{D66B5FF7-609C-41D8-A472-87AA646322AC}">
      <dgm:prSet/>
      <dgm:spPr/>
      <dgm:t>
        <a:bodyPr/>
        <a:lstStyle/>
        <a:p>
          <a:endParaRPr lang="en-AU"/>
        </a:p>
      </dgm:t>
    </dgm:pt>
    <dgm:pt modelId="{48EA6AD0-9DAF-49E2-B6F3-98AAEB1D3ED9}" type="sibTrans" cxnId="{D66B5FF7-609C-41D8-A472-87AA646322AC}">
      <dgm:prSet/>
      <dgm:spPr/>
      <dgm:t>
        <a:bodyPr/>
        <a:lstStyle/>
        <a:p>
          <a:endParaRPr lang="en-AU"/>
        </a:p>
      </dgm:t>
    </dgm:pt>
    <dgm:pt modelId="{56FF65E9-1FAF-4C98-A20C-F3366D6D74A7}">
      <dgm:prSet phldrT="[Text]"/>
      <dgm:spPr/>
      <dgm:t>
        <a:bodyPr/>
        <a:lstStyle/>
        <a:p>
          <a:r>
            <a:rPr lang="en-AU" dirty="0"/>
            <a:t>Private Hospital </a:t>
          </a:r>
        </a:p>
      </dgm:t>
    </dgm:pt>
    <dgm:pt modelId="{65E52E1C-7DD9-4443-B4B1-7D90127A81A2}" type="parTrans" cxnId="{DF1A4083-7F39-4B5F-A8C0-B22E3B1F523E}">
      <dgm:prSet/>
      <dgm:spPr/>
      <dgm:t>
        <a:bodyPr/>
        <a:lstStyle/>
        <a:p>
          <a:endParaRPr lang="en-AU"/>
        </a:p>
      </dgm:t>
    </dgm:pt>
    <dgm:pt modelId="{AEFAC176-43C2-40B1-89CF-4DE05EF0CBFD}" type="sibTrans" cxnId="{DF1A4083-7F39-4B5F-A8C0-B22E3B1F523E}">
      <dgm:prSet/>
      <dgm:spPr/>
      <dgm:t>
        <a:bodyPr/>
        <a:lstStyle/>
        <a:p>
          <a:endParaRPr lang="en-AU"/>
        </a:p>
      </dgm:t>
    </dgm:pt>
    <dgm:pt modelId="{3BEEDED7-2728-4079-8D11-7CF2D1F535D3}">
      <dgm:prSet phldrT="[Text]"/>
      <dgm:spPr/>
      <dgm:t>
        <a:bodyPr/>
        <a:lstStyle/>
        <a:p>
          <a:r>
            <a:rPr lang="en-AU" dirty="0"/>
            <a:t>VFSS</a:t>
          </a:r>
        </a:p>
      </dgm:t>
    </dgm:pt>
    <dgm:pt modelId="{14A196D1-356B-4ED5-AA67-F2A323EA1E8F}" type="parTrans" cxnId="{5CBC3C85-FFF4-4085-A154-6D4367F9CF21}">
      <dgm:prSet/>
      <dgm:spPr/>
      <dgm:t>
        <a:bodyPr/>
        <a:lstStyle/>
        <a:p>
          <a:endParaRPr lang="en-AU"/>
        </a:p>
      </dgm:t>
    </dgm:pt>
    <dgm:pt modelId="{1882DED1-F4A2-4BF9-A328-E0252A7FB06B}" type="sibTrans" cxnId="{5CBC3C85-FFF4-4085-A154-6D4367F9CF21}">
      <dgm:prSet/>
      <dgm:spPr/>
      <dgm:t>
        <a:bodyPr/>
        <a:lstStyle/>
        <a:p>
          <a:endParaRPr lang="en-AU"/>
        </a:p>
      </dgm:t>
    </dgm:pt>
    <dgm:pt modelId="{B570A069-9241-43EE-962B-5867C69B4915}">
      <dgm:prSet phldrT="[Text]"/>
      <dgm:spPr/>
      <dgm:t>
        <a:bodyPr/>
        <a:lstStyle/>
        <a:p>
          <a:r>
            <a:rPr lang="en-AU" dirty="0"/>
            <a:t>ENT Clinic</a:t>
          </a:r>
        </a:p>
      </dgm:t>
    </dgm:pt>
    <dgm:pt modelId="{EF798027-63ED-4AF9-8DC4-DC01238A73B5}" type="parTrans" cxnId="{CA0379E0-5598-4025-9F4D-031C78BAC52A}">
      <dgm:prSet/>
      <dgm:spPr/>
      <dgm:t>
        <a:bodyPr/>
        <a:lstStyle/>
        <a:p>
          <a:endParaRPr lang="en-AU"/>
        </a:p>
      </dgm:t>
    </dgm:pt>
    <dgm:pt modelId="{5FB3C2F9-0A0F-4932-A762-401B7975E93A}" type="sibTrans" cxnId="{CA0379E0-5598-4025-9F4D-031C78BAC52A}">
      <dgm:prSet/>
      <dgm:spPr/>
      <dgm:t>
        <a:bodyPr/>
        <a:lstStyle/>
        <a:p>
          <a:endParaRPr lang="en-AU"/>
        </a:p>
      </dgm:t>
    </dgm:pt>
    <dgm:pt modelId="{FA1C5DD4-F209-45B0-9BC7-32FE625BA170}">
      <dgm:prSet phldrT="[Text]"/>
      <dgm:spPr/>
      <dgm:t>
        <a:bodyPr/>
        <a:lstStyle/>
        <a:p>
          <a:r>
            <a:rPr lang="en-AU" dirty="0"/>
            <a:t>Home Visits</a:t>
          </a:r>
        </a:p>
      </dgm:t>
    </dgm:pt>
    <dgm:pt modelId="{2D16EC33-E76E-41B4-9B52-74A592B8EF88}" type="parTrans" cxnId="{792A6946-38BD-4394-8DBC-3F331C2C9FEB}">
      <dgm:prSet/>
      <dgm:spPr/>
      <dgm:t>
        <a:bodyPr/>
        <a:lstStyle/>
        <a:p>
          <a:endParaRPr lang="en-AU"/>
        </a:p>
      </dgm:t>
    </dgm:pt>
    <dgm:pt modelId="{C7CAF4CF-5005-4568-B65D-5875756D8E64}" type="sibTrans" cxnId="{792A6946-38BD-4394-8DBC-3F331C2C9FEB}">
      <dgm:prSet/>
      <dgm:spPr/>
      <dgm:t>
        <a:bodyPr/>
        <a:lstStyle/>
        <a:p>
          <a:endParaRPr lang="en-AU"/>
        </a:p>
      </dgm:t>
    </dgm:pt>
    <dgm:pt modelId="{A1BE062E-CB57-4A1C-B133-6D2D945AD36F}">
      <dgm:prSet phldrT="[Text]"/>
      <dgm:spPr/>
      <dgm:t>
        <a:bodyPr/>
        <a:lstStyle/>
        <a:p>
          <a:r>
            <a:rPr lang="en-AU" dirty="0"/>
            <a:t>Pre-school visits</a:t>
          </a:r>
        </a:p>
      </dgm:t>
    </dgm:pt>
    <dgm:pt modelId="{38D8BD4C-9799-4508-BF7D-B1C8D7F3E047}" type="parTrans" cxnId="{DCCBC361-C0C7-4D8E-ADE8-87DF07B7B079}">
      <dgm:prSet/>
      <dgm:spPr/>
      <dgm:t>
        <a:bodyPr/>
        <a:lstStyle/>
        <a:p>
          <a:endParaRPr lang="en-AU"/>
        </a:p>
      </dgm:t>
    </dgm:pt>
    <dgm:pt modelId="{10971A25-B207-4661-87C3-77C121B4FE80}" type="sibTrans" cxnId="{DCCBC361-C0C7-4D8E-ADE8-87DF07B7B079}">
      <dgm:prSet/>
      <dgm:spPr/>
      <dgm:t>
        <a:bodyPr/>
        <a:lstStyle/>
        <a:p>
          <a:endParaRPr lang="en-AU"/>
        </a:p>
      </dgm:t>
    </dgm:pt>
    <dgm:pt modelId="{E5492C69-34D1-49F6-95C7-2E1397F35C86}">
      <dgm:prSet phldrT="[Text]"/>
      <dgm:spPr/>
      <dgm:t>
        <a:bodyPr/>
        <a:lstStyle/>
        <a:p>
          <a:r>
            <a:rPr lang="en-AU" dirty="0"/>
            <a:t>Groups</a:t>
          </a:r>
        </a:p>
      </dgm:t>
    </dgm:pt>
    <dgm:pt modelId="{9F65F02F-6358-4F93-B791-D71BC009ED07}" type="parTrans" cxnId="{3E65D2C1-5FB5-4F41-B539-8D256A8B3C08}">
      <dgm:prSet/>
      <dgm:spPr/>
      <dgm:t>
        <a:bodyPr/>
        <a:lstStyle/>
        <a:p>
          <a:endParaRPr lang="en-AU"/>
        </a:p>
      </dgm:t>
    </dgm:pt>
    <dgm:pt modelId="{477FC911-2510-488C-B6FA-1593A1B5C809}" type="sibTrans" cxnId="{3E65D2C1-5FB5-4F41-B539-8D256A8B3C08}">
      <dgm:prSet/>
      <dgm:spPr/>
      <dgm:t>
        <a:bodyPr/>
        <a:lstStyle/>
        <a:p>
          <a:endParaRPr lang="en-AU"/>
        </a:p>
      </dgm:t>
    </dgm:pt>
    <dgm:pt modelId="{B35743B0-3B7B-43B2-93BA-2B60B15BBCA7}" type="pres">
      <dgm:prSet presAssocID="{40BFFDED-971D-4B80-8AA8-B2EB53B29BBF}" presName="diagram" presStyleCnt="0">
        <dgm:presLayoutVars>
          <dgm:dir/>
          <dgm:resizeHandles val="exact"/>
        </dgm:presLayoutVars>
      </dgm:prSet>
      <dgm:spPr/>
    </dgm:pt>
    <dgm:pt modelId="{BF3CDFED-53C0-4E40-9AF8-D4C124AB9E9A}" type="pres">
      <dgm:prSet presAssocID="{073AFAAC-9981-49E1-AF4B-EF2070ADAD43}" presName="node" presStyleLbl="node1" presStyleIdx="0" presStyleCnt="7">
        <dgm:presLayoutVars>
          <dgm:bulletEnabled val="1"/>
        </dgm:presLayoutVars>
      </dgm:prSet>
      <dgm:spPr/>
    </dgm:pt>
    <dgm:pt modelId="{34CFA34B-9F24-4D93-BAB2-876FE059A0FC}" type="pres">
      <dgm:prSet presAssocID="{48EA6AD0-9DAF-49E2-B6F3-98AAEB1D3ED9}" presName="sibTrans" presStyleCnt="0"/>
      <dgm:spPr/>
    </dgm:pt>
    <dgm:pt modelId="{BA5A3952-AF80-44FB-9F05-06F805543159}" type="pres">
      <dgm:prSet presAssocID="{56FF65E9-1FAF-4C98-A20C-F3366D6D74A7}" presName="node" presStyleLbl="node1" presStyleIdx="1" presStyleCnt="7">
        <dgm:presLayoutVars>
          <dgm:bulletEnabled val="1"/>
        </dgm:presLayoutVars>
      </dgm:prSet>
      <dgm:spPr/>
    </dgm:pt>
    <dgm:pt modelId="{0DB85A11-BB98-4569-AFC1-D30838B84CEF}" type="pres">
      <dgm:prSet presAssocID="{AEFAC176-43C2-40B1-89CF-4DE05EF0CBFD}" presName="sibTrans" presStyleCnt="0"/>
      <dgm:spPr/>
    </dgm:pt>
    <dgm:pt modelId="{EED58518-1A3E-4DAE-8490-961754026137}" type="pres">
      <dgm:prSet presAssocID="{3BEEDED7-2728-4079-8D11-7CF2D1F535D3}" presName="node" presStyleLbl="node1" presStyleIdx="2" presStyleCnt="7">
        <dgm:presLayoutVars>
          <dgm:bulletEnabled val="1"/>
        </dgm:presLayoutVars>
      </dgm:prSet>
      <dgm:spPr/>
    </dgm:pt>
    <dgm:pt modelId="{EC7F5211-196A-4B5E-864A-83A1CF77EC42}" type="pres">
      <dgm:prSet presAssocID="{1882DED1-F4A2-4BF9-A328-E0252A7FB06B}" presName="sibTrans" presStyleCnt="0"/>
      <dgm:spPr/>
    </dgm:pt>
    <dgm:pt modelId="{85E7F27B-2302-4D1D-9D58-65C495BB755A}" type="pres">
      <dgm:prSet presAssocID="{B570A069-9241-43EE-962B-5867C69B4915}" presName="node" presStyleLbl="node1" presStyleIdx="3" presStyleCnt="7">
        <dgm:presLayoutVars>
          <dgm:bulletEnabled val="1"/>
        </dgm:presLayoutVars>
      </dgm:prSet>
      <dgm:spPr/>
    </dgm:pt>
    <dgm:pt modelId="{C54D1141-A2B9-40CA-9D80-D382B882600D}" type="pres">
      <dgm:prSet presAssocID="{5FB3C2F9-0A0F-4932-A762-401B7975E93A}" presName="sibTrans" presStyleCnt="0"/>
      <dgm:spPr/>
    </dgm:pt>
    <dgm:pt modelId="{5BE11E7D-F5F7-4E7D-8A02-A409535183BF}" type="pres">
      <dgm:prSet presAssocID="{FA1C5DD4-F209-45B0-9BC7-32FE625BA170}" presName="node" presStyleLbl="node1" presStyleIdx="4" presStyleCnt="7">
        <dgm:presLayoutVars>
          <dgm:bulletEnabled val="1"/>
        </dgm:presLayoutVars>
      </dgm:prSet>
      <dgm:spPr/>
    </dgm:pt>
    <dgm:pt modelId="{51E15300-04AD-4C77-AAE3-CF0CE235A96B}" type="pres">
      <dgm:prSet presAssocID="{C7CAF4CF-5005-4568-B65D-5875756D8E64}" presName="sibTrans" presStyleCnt="0"/>
      <dgm:spPr/>
    </dgm:pt>
    <dgm:pt modelId="{596492A6-2B8B-4502-A62C-33D631AF02B2}" type="pres">
      <dgm:prSet presAssocID="{A1BE062E-CB57-4A1C-B133-6D2D945AD36F}" presName="node" presStyleLbl="node1" presStyleIdx="5" presStyleCnt="7">
        <dgm:presLayoutVars>
          <dgm:bulletEnabled val="1"/>
        </dgm:presLayoutVars>
      </dgm:prSet>
      <dgm:spPr/>
    </dgm:pt>
    <dgm:pt modelId="{D31635DF-602E-4FD7-A5C5-E716A15BBDCD}" type="pres">
      <dgm:prSet presAssocID="{10971A25-B207-4661-87C3-77C121B4FE80}" presName="sibTrans" presStyleCnt="0"/>
      <dgm:spPr/>
    </dgm:pt>
    <dgm:pt modelId="{EE637D87-E6E5-489B-AB52-49405D1E2709}" type="pres">
      <dgm:prSet presAssocID="{E5492C69-34D1-49F6-95C7-2E1397F35C86}" presName="node" presStyleLbl="node1" presStyleIdx="6" presStyleCnt="7">
        <dgm:presLayoutVars>
          <dgm:bulletEnabled val="1"/>
        </dgm:presLayoutVars>
      </dgm:prSet>
      <dgm:spPr/>
    </dgm:pt>
  </dgm:ptLst>
  <dgm:cxnLst>
    <dgm:cxn modelId="{96D1850A-93DF-4F49-8442-3184FE7C95ED}" type="presOf" srcId="{FA1C5DD4-F209-45B0-9BC7-32FE625BA170}" destId="{5BE11E7D-F5F7-4E7D-8A02-A409535183BF}" srcOrd="0" destOrd="0" presId="urn:microsoft.com/office/officeart/2005/8/layout/default"/>
    <dgm:cxn modelId="{DCCBC361-C0C7-4D8E-ADE8-87DF07B7B079}" srcId="{40BFFDED-971D-4B80-8AA8-B2EB53B29BBF}" destId="{A1BE062E-CB57-4A1C-B133-6D2D945AD36F}" srcOrd="5" destOrd="0" parTransId="{38D8BD4C-9799-4508-BF7D-B1C8D7F3E047}" sibTransId="{10971A25-B207-4661-87C3-77C121B4FE80}"/>
    <dgm:cxn modelId="{792A6946-38BD-4394-8DBC-3F331C2C9FEB}" srcId="{40BFFDED-971D-4B80-8AA8-B2EB53B29BBF}" destId="{FA1C5DD4-F209-45B0-9BC7-32FE625BA170}" srcOrd="4" destOrd="0" parTransId="{2D16EC33-E76E-41B4-9B52-74A592B8EF88}" sibTransId="{C7CAF4CF-5005-4568-B65D-5875756D8E64}"/>
    <dgm:cxn modelId="{08B60F69-ECF8-4B0B-9CB7-E33FCA6C3B5B}" type="presOf" srcId="{073AFAAC-9981-49E1-AF4B-EF2070ADAD43}" destId="{BF3CDFED-53C0-4E40-9AF8-D4C124AB9E9A}" srcOrd="0" destOrd="0" presId="urn:microsoft.com/office/officeart/2005/8/layout/default"/>
    <dgm:cxn modelId="{7F28C769-DB40-4168-83BC-A0062FD6E24B}" type="presOf" srcId="{40BFFDED-971D-4B80-8AA8-B2EB53B29BBF}" destId="{B35743B0-3B7B-43B2-93BA-2B60B15BBCA7}" srcOrd="0" destOrd="0" presId="urn:microsoft.com/office/officeart/2005/8/layout/default"/>
    <dgm:cxn modelId="{DF1A4083-7F39-4B5F-A8C0-B22E3B1F523E}" srcId="{40BFFDED-971D-4B80-8AA8-B2EB53B29BBF}" destId="{56FF65E9-1FAF-4C98-A20C-F3366D6D74A7}" srcOrd="1" destOrd="0" parTransId="{65E52E1C-7DD9-4443-B4B1-7D90127A81A2}" sibTransId="{AEFAC176-43C2-40B1-89CF-4DE05EF0CBFD}"/>
    <dgm:cxn modelId="{5CBC3C85-FFF4-4085-A154-6D4367F9CF21}" srcId="{40BFFDED-971D-4B80-8AA8-B2EB53B29BBF}" destId="{3BEEDED7-2728-4079-8D11-7CF2D1F535D3}" srcOrd="2" destOrd="0" parTransId="{14A196D1-356B-4ED5-AA67-F2A323EA1E8F}" sibTransId="{1882DED1-F4A2-4BF9-A328-E0252A7FB06B}"/>
    <dgm:cxn modelId="{263785A1-5D03-4972-8737-0246A2969647}" type="presOf" srcId="{A1BE062E-CB57-4A1C-B133-6D2D945AD36F}" destId="{596492A6-2B8B-4502-A62C-33D631AF02B2}" srcOrd="0" destOrd="0" presId="urn:microsoft.com/office/officeart/2005/8/layout/default"/>
    <dgm:cxn modelId="{61898AB4-9D67-46E9-8C43-5E2C4523F57E}" type="presOf" srcId="{B570A069-9241-43EE-962B-5867C69B4915}" destId="{85E7F27B-2302-4D1D-9D58-65C495BB755A}" srcOrd="0" destOrd="0" presId="urn:microsoft.com/office/officeart/2005/8/layout/default"/>
    <dgm:cxn modelId="{3E65D2C1-5FB5-4F41-B539-8D256A8B3C08}" srcId="{40BFFDED-971D-4B80-8AA8-B2EB53B29BBF}" destId="{E5492C69-34D1-49F6-95C7-2E1397F35C86}" srcOrd="6" destOrd="0" parTransId="{9F65F02F-6358-4F93-B791-D71BC009ED07}" sibTransId="{477FC911-2510-488C-B6FA-1593A1B5C809}"/>
    <dgm:cxn modelId="{EB3B81CC-CD19-464F-AC59-98A436C06206}" type="presOf" srcId="{3BEEDED7-2728-4079-8D11-7CF2D1F535D3}" destId="{EED58518-1A3E-4DAE-8490-961754026137}" srcOrd="0" destOrd="0" presId="urn:microsoft.com/office/officeart/2005/8/layout/default"/>
    <dgm:cxn modelId="{CA0379E0-5598-4025-9F4D-031C78BAC52A}" srcId="{40BFFDED-971D-4B80-8AA8-B2EB53B29BBF}" destId="{B570A069-9241-43EE-962B-5867C69B4915}" srcOrd="3" destOrd="0" parTransId="{EF798027-63ED-4AF9-8DC4-DC01238A73B5}" sibTransId="{5FB3C2F9-0A0F-4932-A762-401B7975E93A}"/>
    <dgm:cxn modelId="{4BF168E4-8203-4191-958E-E66D4A9F8687}" type="presOf" srcId="{E5492C69-34D1-49F6-95C7-2E1397F35C86}" destId="{EE637D87-E6E5-489B-AB52-49405D1E2709}" srcOrd="0" destOrd="0" presId="urn:microsoft.com/office/officeart/2005/8/layout/default"/>
    <dgm:cxn modelId="{D66B5FF7-609C-41D8-A472-87AA646322AC}" srcId="{40BFFDED-971D-4B80-8AA8-B2EB53B29BBF}" destId="{073AFAAC-9981-49E1-AF4B-EF2070ADAD43}" srcOrd="0" destOrd="0" parTransId="{FEBAF5E5-C2B6-4C4D-B674-804B0BD6BC6B}" sibTransId="{48EA6AD0-9DAF-49E2-B6F3-98AAEB1D3ED9}"/>
    <dgm:cxn modelId="{82DCFFF7-9D91-414B-9261-4B00E3E79EB4}" type="presOf" srcId="{56FF65E9-1FAF-4C98-A20C-F3366D6D74A7}" destId="{BA5A3952-AF80-44FB-9F05-06F805543159}" srcOrd="0" destOrd="0" presId="urn:microsoft.com/office/officeart/2005/8/layout/default"/>
    <dgm:cxn modelId="{59ADCF7A-A525-479A-B3BC-525EBB24A0E6}" type="presParOf" srcId="{B35743B0-3B7B-43B2-93BA-2B60B15BBCA7}" destId="{BF3CDFED-53C0-4E40-9AF8-D4C124AB9E9A}" srcOrd="0" destOrd="0" presId="urn:microsoft.com/office/officeart/2005/8/layout/default"/>
    <dgm:cxn modelId="{67BE9FB0-9ACF-49AC-BBAD-8A8CCAF38311}" type="presParOf" srcId="{B35743B0-3B7B-43B2-93BA-2B60B15BBCA7}" destId="{34CFA34B-9F24-4D93-BAB2-876FE059A0FC}" srcOrd="1" destOrd="0" presId="urn:microsoft.com/office/officeart/2005/8/layout/default"/>
    <dgm:cxn modelId="{0D29F4CD-5F2D-4E5E-A79B-FE15BF8BF6BE}" type="presParOf" srcId="{B35743B0-3B7B-43B2-93BA-2B60B15BBCA7}" destId="{BA5A3952-AF80-44FB-9F05-06F805543159}" srcOrd="2" destOrd="0" presId="urn:microsoft.com/office/officeart/2005/8/layout/default"/>
    <dgm:cxn modelId="{E8DCDF98-10B4-48B3-95A3-1EEB783C73E2}" type="presParOf" srcId="{B35743B0-3B7B-43B2-93BA-2B60B15BBCA7}" destId="{0DB85A11-BB98-4569-AFC1-D30838B84CEF}" srcOrd="3" destOrd="0" presId="urn:microsoft.com/office/officeart/2005/8/layout/default"/>
    <dgm:cxn modelId="{EFA5C9E0-0023-4326-A9FA-52DEA0B56149}" type="presParOf" srcId="{B35743B0-3B7B-43B2-93BA-2B60B15BBCA7}" destId="{EED58518-1A3E-4DAE-8490-961754026137}" srcOrd="4" destOrd="0" presId="urn:microsoft.com/office/officeart/2005/8/layout/default"/>
    <dgm:cxn modelId="{36D3003F-BAE4-4090-B2A5-7D5B25894931}" type="presParOf" srcId="{B35743B0-3B7B-43B2-93BA-2B60B15BBCA7}" destId="{EC7F5211-196A-4B5E-864A-83A1CF77EC42}" srcOrd="5" destOrd="0" presId="urn:microsoft.com/office/officeart/2005/8/layout/default"/>
    <dgm:cxn modelId="{1CB89C02-FDB3-4A7B-A7A8-88C417915850}" type="presParOf" srcId="{B35743B0-3B7B-43B2-93BA-2B60B15BBCA7}" destId="{85E7F27B-2302-4D1D-9D58-65C495BB755A}" srcOrd="6" destOrd="0" presId="urn:microsoft.com/office/officeart/2005/8/layout/default"/>
    <dgm:cxn modelId="{D11BC7A4-6573-46DA-B9A5-D383DD545F42}" type="presParOf" srcId="{B35743B0-3B7B-43B2-93BA-2B60B15BBCA7}" destId="{C54D1141-A2B9-40CA-9D80-D382B882600D}" srcOrd="7" destOrd="0" presId="urn:microsoft.com/office/officeart/2005/8/layout/default"/>
    <dgm:cxn modelId="{416A81CC-CD53-49B5-94EA-127357BD29F0}" type="presParOf" srcId="{B35743B0-3B7B-43B2-93BA-2B60B15BBCA7}" destId="{5BE11E7D-F5F7-4E7D-8A02-A409535183BF}" srcOrd="8" destOrd="0" presId="urn:microsoft.com/office/officeart/2005/8/layout/default"/>
    <dgm:cxn modelId="{548604E6-E598-4BD6-80FD-2917152C7D2C}" type="presParOf" srcId="{B35743B0-3B7B-43B2-93BA-2B60B15BBCA7}" destId="{51E15300-04AD-4C77-AAE3-CF0CE235A96B}" srcOrd="9" destOrd="0" presId="urn:microsoft.com/office/officeart/2005/8/layout/default"/>
    <dgm:cxn modelId="{39B852C7-2EE8-47D9-8CCD-0F4D975C4AB1}" type="presParOf" srcId="{B35743B0-3B7B-43B2-93BA-2B60B15BBCA7}" destId="{596492A6-2B8B-4502-A62C-33D631AF02B2}" srcOrd="10" destOrd="0" presId="urn:microsoft.com/office/officeart/2005/8/layout/default"/>
    <dgm:cxn modelId="{9754150B-1C23-45D9-B3C9-575D70E21F56}" type="presParOf" srcId="{B35743B0-3B7B-43B2-93BA-2B60B15BBCA7}" destId="{D31635DF-602E-4FD7-A5C5-E716A15BBDCD}" srcOrd="11" destOrd="0" presId="urn:microsoft.com/office/officeart/2005/8/layout/default"/>
    <dgm:cxn modelId="{B06490B5-D7A5-4A61-AF93-EB7BB0033D94}" type="presParOf" srcId="{B35743B0-3B7B-43B2-93BA-2B60B15BBCA7}" destId="{EE637D87-E6E5-489B-AB52-49405D1E2709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CDFED-53C0-4E40-9AF8-D4C124AB9E9A}">
      <dsp:nvSpPr>
        <dsp:cNvPr id="0" name=""/>
        <dsp:cNvSpPr/>
      </dsp:nvSpPr>
      <dsp:spPr>
        <a:xfrm>
          <a:off x="2775" y="675787"/>
          <a:ext cx="2201689" cy="13210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/>
            <a:t>ACF’s</a:t>
          </a:r>
        </a:p>
      </dsp:txBody>
      <dsp:txXfrm>
        <a:off x="2775" y="675787"/>
        <a:ext cx="2201689" cy="1321013"/>
      </dsp:txXfrm>
    </dsp:sp>
    <dsp:sp modelId="{BA5A3952-AF80-44FB-9F05-06F805543159}">
      <dsp:nvSpPr>
        <dsp:cNvPr id="0" name=""/>
        <dsp:cNvSpPr/>
      </dsp:nvSpPr>
      <dsp:spPr>
        <a:xfrm>
          <a:off x="2424633" y="675787"/>
          <a:ext cx="2201689" cy="1321013"/>
        </a:xfrm>
        <a:prstGeom prst="rect">
          <a:avLst/>
        </a:prstGeom>
        <a:solidFill>
          <a:schemeClr val="accent2">
            <a:hueOff val="-241033"/>
            <a:satOff val="-1654"/>
            <a:lumOff val="85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/>
            <a:t>Private Hospital </a:t>
          </a:r>
        </a:p>
      </dsp:txBody>
      <dsp:txXfrm>
        <a:off x="2424633" y="675787"/>
        <a:ext cx="2201689" cy="1321013"/>
      </dsp:txXfrm>
    </dsp:sp>
    <dsp:sp modelId="{EED58518-1A3E-4DAE-8490-961754026137}">
      <dsp:nvSpPr>
        <dsp:cNvPr id="0" name=""/>
        <dsp:cNvSpPr/>
      </dsp:nvSpPr>
      <dsp:spPr>
        <a:xfrm>
          <a:off x="4846491" y="675787"/>
          <a:ext cx="2201689" cy="1321013"/>
        </a:xfrm>
        <a:prstGeom prst="rect">
          <a:avLst/>
        </a:prstGeom>
        <a:solidFill>
          <a:schemeClr val="accent2">
            <a:hueOff val="-482067"/>
            <a:satOff val="-3308"/>
            <a:lumOff val="169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/>
            <a:t>VFSS</a:t>
          </a:r>
        </a:p>
      </dsp:txBody>
      <dsp:txXfrm>
        <a:off x="4846491" y="675787"/>
        <a:ext cx="2201689" cy="1321013"/>
      </dsp:txXfrm>
    </dsp:sp>
    <dsp:sp modelId="{85E7F27B-2302-4D1D-9D58-65C495BB755A}">
      <dsp:nvSpPr>
        <dsp:cNvPr id="0" name=""/>
        <dsp:cNvSpPr/>
      </dsp:nvSpPr>
      <dsp:spPr>
        <a:xfrm>
          <a:off x="7268350" y="675787"/>
          <a:ext cx="2201689" cy="1321013"/>
        </a:xfrm>
        <a:prstGeom prst="rect">
          <a:avLst/>
        </a:prstGeom>
        <a:solidFill>
          <a:schemeClr val="accent2">
            <a:hueOff val="-723100"/>
            <a:satOff val="-4962"/>
            <a:lumOff val="254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/>
            <a:t>ENT Clinic</a:t>
          </a:r>
        </a:p>
      </dsp:txBody>
      <dsp:txXfrm>
        <a:off x="7268350" y="675787"/>
        <a:ext cx="2201689" cy="1321013"/>
      </dsp:txXfrm>
    </dsp:sp>
    <dsp:sp modelId="{5BE11E7D-F5F7-4E7D-8A02-A409535183BF}">
      <dsp:nvSpPr>
        <dsp:cNvPr id="0" name=""/>
        <dsp:cNvSpPr/>
      </dsp:nvSpPr>
      <dsp:spPr>
        <a:xfrm>
          <a:off x="1213704" y="2216970"/>
          <a:ext cx="2201689" cy="1321013"/>
        </a:xfrm>
        <a:prstGeom prst="rect">
          <a:avLst/>
        </a:prstGeom>
        <a:solidFill>
          <a:schemeClr val="accent2">
            <a:hueOff val="-964133"/>
            <a:satOff val="-6616"/>
            <a:lumOff val="339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/>
            <a:t>Home Visits</a:t>
          </a:r>
        </a:p>
      </dsp:txBody>
      <dsp:txXfrm>
        <a:off x="1213704" y="2216970"/>
        <a:ext cx="2201689" cy="1321013"/>
      </dsp:txXfrm>
    </dsp:sp>
    <dsp:sp modelId="{596492A6-2B8B-4502-A62C-33D631AF02B2}">
      <dsp:nvSpPr>
        <dsp:cNvPr id="0" name=""/>
        <dsp:cNvSpPr/>
      </dsp:nvSpPr>
      <dsp:spPr>
        <a:xfrm>
          <a:off x="3635562" y="2216970"/>
          <a:ext cx="2201689" cy="1321013"/>
        </a:xfrm>
        <a:prstGeom prst="rect">
          <a:avLst/>
        </a:prstGeom>
        <a:solidFill>
          <a:schemeClr val="accent2">
            <a:hueOff val="-1205167"/>
            <a:satOff val="-8270"/>
            <a:lumOff val="424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/>
            <a:t>Pre-school visits</a:t>
          </a:r>
        </a:p>
      </dsp:txBody>
      <dsp:txXfrm>
        <a:off x="3635562" y="2216970"/>
        <a:ext cx="2201689" cy="1321013"/>
      </dsp:txXfrm>
    </dsp:sp>
    <dsp:sp modelId="{EE637D87-E6E5-489B-AB52-49405D1E2709}">
      <dsp:nvSpPr>
        <dsp:cNvPr id="0" name=""/>
        <dsp:cNvSpPr/>
      </dsp:nvSpPr>
      <dsp:spPr>
        <a:xfrm>
          <a:off x="6057421" y="2216970"/>
          <a:ext cx="2201689" cy="1321013"/>
        </a:xfrm>
        <a:prstGeom prst="rect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500" kern="1200" dirty="0"/>
            <a:t>Groups</a:t>
          </a:r>
        </a:p>
      </dsp:txBody>
      <dsp:txXfrm>
        <a:off x="6057421" y="2216970"/>
        <a:ext cx="2201689" cy="1321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93DAE-B09C-47D2-A292-F75A7AA0455E}" type="datetimeFigureOut">
              <a:rPr lang="en-AU" smtClean="0"/>
              <a:t>5/10/2022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C94DA-61EA-4231-AA0B-ABF9A9ACD7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0203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762D3-AC72-4389-867F-3DB6F11A8556}" type="datetimeFigureOut">
              <a:rPr lang="en-AU" smtClean="0"/>
              <a:t>5/10/2022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DA9F8-E1EF-4AC7-8F7B-AD5B823A89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3697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Hello…</a:t>
            </a:r>
          </a:p>
          <a:p>
            <a:r>
              <a:rPr lang="en-AU" dirty="0"/>
              <a:t>Firstly I would like to thank Kerryn and the team at UON for putting on this expo and allowing me to chat to you guys today.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A9F8-E1EF-4AC7-8F7B-AD5B823A89CE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3836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800" dirty="0">
                <a:latin typeface="Calibri" panose="020F0502020204030204" pitchFamily="34" charset="0"/>
                <a:ea typeface="Calibri" panose="020F0502020204030204" pitchFamily="34" charset="0"/>
                <a:cs typeface="Calibri"/>
              </a:rPr>
              <a:t>This is our wonderful team of adult and </a:t>
            </a:r>
            <a:r>
              <a:rPr lang="en-AU" sz="1800" dirty="0" err="1">
                <a:latin typeface="Calibri" panose="020F0502020204030204" pitchFamily="34" charset="0"/>
                <a:ea typeface="Calibri" panose="020F0502020204030204" pitchFamily="34" charset="0"/>
                <a:cs typeface="Calibri"/>
              </a:rPr>
              <a:t>paeds</a:t>
            </a:r>
            <a:r>
              <a:rPr lang="en-AU" sz="1800" dirty="0">
                <a:latin typeface="Calibri" panose="020F0502020204030204" pitchFamily="34" charset="0"/>
                <a:ea typeface="Calibri" panose="020F0502020204030204" pitchFamily="34" charset="0"/>
                <a:cs typeface="Calibri"/>
              </a:rPr>
              <a:t> clinicians, and our practice 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A9F8-E1EF-4AC7-8F7B-AD5B823A89CE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7932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A9F8-E1EF-4AC7-8F7B-AD5B823A89CE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8980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800" dirty="0">
              <a:ea typeface="Calibri"/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8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A9F8-E1EF-4AC7-8F7B-AD5B823A89CE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8415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DA9F8-E1EF-4AC7-8F7B-AD5B823A89CE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2083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DA9F8-E1EF-4AC7-8F7B-AD5B823A89CE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8383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/>
          </a:p>
          <a:p>
            <a:endParaRPr lang="en-A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A9F8-E1EF-4AC7-8F7B-AD5B823A89CE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1946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DA9F8-E1EF-4AC7-8F7B-AD5B823A89CE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210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5BE4-CE24-434D-AA68-D2DBA6149DE8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2020 Hastings Macleay Speech Pathology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09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2C5E-3BEF-4809-954A-3B9ACF211041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2020 Hastings Macleay Speech Pathology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4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D092-8FF7-4CAC-A4D5-93A40FDC09E4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2020 Hastings Macleay Speech Pathology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3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7E0A-C8BB-478F-9A34-7C1BB04AA5EF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2020 Hastings Macleay Speech Pathology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56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2895-961B-4004-A536-D0548D503E65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2020 Hastings Macleay Speech Pathology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909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A9CB-6BA2-4D7D-8A87-C89658C7C405}" type="datetime1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2020 Hastings Macleay Speech Pathology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0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E7EB-80F2-4B7F-8B13-8171A4BB37B3}" type="datetime1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2020 Hastings Macleay Speech Pathology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3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8B23-1B5F-4DD5-B68D-C2255A0D5761}" type="datetime1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2020 Hastings Macleay Speech Pathology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6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A4538-0522-410F-858E-F3B13F00D7A9}" type="datetime1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© 2020 Hastings Macleay Speech Pathology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06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96E6594-A20D-4E2E-ADC4-31946705F754}" type="datetime1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© 2020 Hastings Macleay Speech Pathology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4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A3408-056C-45D4-B185-291EE2DA397E}" type="datetime1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2020 Hastings Macleay Speech Pathology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96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BDA3213-FB3F-4168-9FA8-E85D5AA31FF5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© 2020 Hastings Macleay Speech Pathology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82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1375708"/>
            <a:ext cx="10058400" cy="2706003"/>
          </a:xfrm>
        </p:spPr>
        <p:txBody>
          <a:bodyPr>
            <a:normAutofit/>
          </a:bodyPr>
          <a:lstStyle/>
          <a:p>
            <a:r>
              <a:rPr lang="en-AU" dirty="0"/>
              <a:t>HM Speech</a:t>
            </a:r>
            <a:br>
              <a:rPr lang="en-AU" dirty="0"/>
            </a:br>
            <a:br>
              <a:rPr lang="en-AU" sz="1700" dirty="0"/>
            </a:br>
            <a:r>
              <a:rPr lang="en-AU" sz="5400" dirty="0"/>
              <a:t>Why Work Anywhere Else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592781"/>
            <a:ext cx="10058400" cy="1143000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Carly </a:t>
            </a:r>
            <a:r>
              <a:rPr lang="en-AU" dirty="0" err="1"/>
              <a:t>TIlley</a:t>
            </a:r>
            <a:endParaRPr lang="en-AU" dirty="0"/>
          </a:p>
          <a:p>
            <a:r>
              <a:rPr lang="en-AU" dirty="0"/>
              <a:t>Owner</a:t>
            </a:r>
          </a:p>
          <a:p>
            <a:r>
              <a:rPr lang="en-AU" dirty="0"/>
              <a:t>CPSP &amp; MSPA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175" y="179109"/>
            <a:ext cx="1410570" cy="997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833" y="74274"/>
            <a:ext cx="2036903" cy="1440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2022 Hastings Macleay Speech Pathology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73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37196C-AAB8-964B-99FE-3D11BC76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cs typeface="Calibri Light"/>
              </a:rPr>
              <a:t>Oh Hey…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D55B9-B885-72F5-D9F9-591FB0080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636512" cy="4023360"/>
          </a:xfrm>
        </p:spPr>
        <p:txBody>
          <a:bodyPr vert="horz" lIns="0" tIns="45720" rIns="0" bIns="45720" rtlCol="0" anchor="t">
            <a:normAutofit/>
          </a:bodyPr>
          <a:lstStyle/>
          <a:p>
            <a:endParaRPr lang="en-AU" b="1" dirty="0">
              <a:ea typeface="+mn-lt"/>
              <a:cs typeface="+mn-lt"/>
            </a:endParaRPr>
          </a:p>
          <a:p>
            <a:endParaRPr lang="en-AU" dirty="0">
              <a:ea typeface="+mn-lt"/>
              <a:cs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2022 Hastings Macleay Speech Pathology</a:t>
            </a:r>
            <a:endParaRPr lang="en-US"/>
          </a:p>
        </p:txBody>
      </p:sp>
      <p:pic>
        <p:nvPicPr>
          <p:cNvPr id="6" name="Graphic 6" descr="Wave Gesture outline">
            <a:extLst>
              <a:ext uri="{FF2B5EF4-FFF2-40B4-BE49-F238E27FC236}">
                <a16:creationId xmlns:a16="http://schemas.microsoft.com/office/drawing/2014/main" id="{9D4C2FFD-BF02-F300-A708-661957A5E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0863" y="253787"/>
            <a:ext cx="1507627" cy="1516388"/>
          </a:xfrm>
          <a:prstGeom prst="rect">
            <a:avLst/>
          </a:prstGeom>
        </p:spPr>
      </p:pic>
      <p:pic>
        <p:nvPicPr>
          <p:cNvPr id="11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F28F5B-1F69-792F-767F-869B2CF042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41" b="15777"/>
          <a:stretch/>
        </p:blipFill>
        <p:spPr>
          <a:xfrm>
            <a:off x="3516306" y="2096207"/>
            <a:ext cx="1867231" cy="1871592"/>
          </a:xfrm>
          <a:prstGeom prst="rect">
            <a:avLst/>
          </a:prstGeom>
        </p:spPr>
      </p:pic>
      <p:pic>
        <p:nvPicPr>
          <p:cNvPr id="12" name="Picture 1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54CAD333-2F71-5004-34A3-0D44FC94D8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839" b="14986"/>
          <a:stretch/>
        </p:blipFill>
        <p:spPr>
          <a:xfrm>
            <a:off x="6235145" y="2096207"/>
            <a:ext cx="1673426" cy="178159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901D38A-21FB-F34F-1B52-225F539E1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330" y="2146532"/>
            <a:ext cx="1649261" cy="1770942"/>
          </a:xfrm>
          <a:prstGeom prst="rect">
            <a:avLst/>
          </a:prstGeom>
        </p:spPr>
      </p:pic>
      <p:pic>
        <p:nvPicPr>
          <p:cNvPr id="8" name="Picture 8" descr="A picture containing wall, person, indoor, smiling&#10;&#10;Description automatically generated">
            <a:extLst>
              <a:ext uri="{FF2B5EF4-FFF2-40B4-BE49-F238E27FC236}">
                <a16:creationId xmlns:a16="http://schemas.microsoft.com/office/drawing/2014/main" id="{CF87A6B4-BF35-F1B5-1CF3-282468FD14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6867" y="2070026"/>
            <a:ext cx="1447172" cy="1641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767E11-030C-DCCD-B5D3-9251B2B225B6}"/>
              </a:ext>
            </a:extLst>
          </p:cNvPr>
          <p:cNvSpPr txBox="1"/>
          <p:nvPr/>
        </p:nvSpPr>
        <p:spPr>
          <a:xfrm>
            <a:off x="836317" y="3877801"/>
            <a:ext cx="198328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Speech Pathologist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5E199-0C8B-5FB6-501D-9953CCA19683}"/>
              </a:ext>
            </a:extLst>
          </p:cNvPr>
          <p:cNvSpPr txBox="1"/>
          <p:nvPr/>
        </p:nvSpPr>
        <p:spPr>
          <a:xfrm>
            <a:off x="8805168" y="3713574"/>
            <a:ext cx="14958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AHA (soon to be SP)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3A3FA9-8B1E-2442-F6CA-38CDD181C5AD}"/>
              </a:ext>
            </a:extLst>
          </p:cNvPr>
          <p:cNvSpPr txBox="1"/>
          <p:nvPr/>
        </p:nvSpPr>
        <p:spPr>
          <a:xfrm>
            <a:off x="3467431" y="3869024"/>
            <a:ext cx="198328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Speech Pathologist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21FC96-7378-7DED-7597-BC3402F58A45}"/>
              </a:ext>
            </a:extLst>
          </p:cNvPr>
          <p:cNvSpPr txBox="1"/>
          <p:nvPr/>
        </p:nvSpPr>
        <p:spPr>
          <a:xfrm>
            <a:off x="6151744" y="3852073"/>
            <a:ext cx="198328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Speech Pathologist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8A836A-1055-3111-7540-813B069FC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675" y="4303649"/>
            <a:ext cx="1806483" cy="16410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78B4D3A-414D-624E-D99D-F91EF66014C7}"/>
              </a:ext>
            </a:extLst>
          </p:cNvPr>
          <p:cNvSpPr txBox="1"/>
          <p:nvPr/>
        </p:nvSpPr>
        <p:spPr>
          <a:xfrm>
            <a:off x="6235145" y="5934901"/>
            <a:ext cx="198328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Speech Pathologist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763CF5-83C4-6234-06BE-116E7248F1F3}"/>
              </a:ext>
            </a:extLst>
          </p:cNvPr>
          <p:cNvSpPr txBox="1"/>
          <p:nvPr/>
        </p:nvSpPr>
        <p:spPr>
          <a:xfrm>
            <a:off x="3519568" y="5903946"/>
            <a:ext cx="198328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Practice Manager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37B6EC-7106-FC1B-FE5B-AEB16F93F71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729" t="13204" r="-15788" b="12465"/>
          <a:stretch/>
        </p:blipFill>
        <p:spPr>
          <a:xfrm>
            <a:off x="3680863" y="4391227"/>
            <a:ext cx="1402317" cy="14194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12208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1E017F-52B4-26B2-E8EE-943C36C60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4" y="309783"/>
            <a:ext cx="6750987" cy="7484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Why Private Practice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BACB4-86DE-8331-D1E8-1D9BABE40B73}"/>
              </a:ext>
            </a:extLst>
          </p:cNvPr>
          <p:cNvSpPr txBox="1"/>
          <p:nvPr/>
        </p:nvSpPr>
        <p:spPr>
          <a:xfrm>
            <a:off x="265044" y="1058237"/>
            <a:ext cx="7476876" cy="5368458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name is Carly &amp; I am a dog owner, chook owner, mother, employer and social butterfly.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have worked all over Australia in nearly all of the settings that exist – Schools, Private Practice, Community Health, Rehab &amp; acute adults.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gave be a really broad skillset and allowed me to upskill in those more niche areas such as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nasendoscopy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voice Ax, as well as VFSS.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realised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after some time was that I wanted to ACTUALLY be able to provide rehab to my patients, and follow-up care.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wanted to provide a service that was actually going to make a DIFFERENCE to my patients QOL. I wanted to be able to offer groups &amp; various clinics like a voice clinic. I wanted to be able to adapt service delivery as it suited my patients.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WE CAN do that.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SO… Hastings Macleay Speech Pathology was established.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044203" y="6459785"/>
            <a:ext cx="63002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© 2022 Hastings Macleay Speech Pathology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4150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823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34076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37196C-AAB8-964B-99FE-3D11BC76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ea typeface="+mj-lt"/>
                <a:cs typeface="+mj-lt"/>
              </a:rPr>
              <a:t>Services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D55B9-B885-72F5-D9F9-591FB0080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24562"/>
            <a:ext cx="1005840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endParaRPr lang="en-AU" b="1">
              <a:ea typeface="+mn-lt"/>
              <a:cs typeface="+mn-lt"/>
            </a:endParaRPr>
          </a:p>
          <a:p>
            <a:endParaRPr lang="en-AU">
              <a:ea typeface="+mn-lt"/>
              <a:cs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2022 Hastings Macleay Speech Pathology</a:t>
            </a:r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7FC5455-3AF0-CB2B-671A-1697F93957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7919581"/>
              </p:ext>
            </p:extLst>
          </p:nvPr>
        </p:nvGraphicFramePr>
        <p:xfrm>
          <a:off x="1359592" y="1829356"/>
          <a:ext cx="9472815" cy="4213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3135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A43C5-B87B-94EB-3BF6-0F46A9D83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768F8-98F2-F9D3-01FF-160175C9F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000" dirty="0">
                <a:ea typeface="Calibri"/>
                <a:cs typeface="Calibri"/>
              </a:rPr>
              <a:t>Some of the services we offer were on the previous slide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000" dirty="0">
                <a:ea typeface="Calibri"/>
                <a:cs typeface="Calibri"/>
              </a:rPr>
              <a:t>Some of the groups we run are aphasia groups, singing groups for Parkinson’s, LOUD Crowd (the group maintenance aspect of SPEAK OUT!), teen milkshake clubs, Hanen, adult social groups.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000" dirty="0">
                <a:ea typeface="Calibri"/>
                <a:cs typeface="Calibri"/>
              </a:rPr>
              <a:t>We can proudly say that we work closely with the local GP’s, Geriatricians, ENT’s &amp; Respiratory Physicians BECAUSE of the service we provide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000" dirty="0">
                <a:ea typeface="Calibri"/>
                <a:cs typeface="Calibri"/>
              </a:rPr>
              <a:t>We are trained in LSVT LOUD &amp; Speak Out! which we offer to PD clients from all around the district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567E2-276D-16A9-A2B4-2EDE721E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2022 Hastings Macleay Speech Pathology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343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3C6B623D-A3E9-460F-9A5B-2F0FE253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9844F-8272-B870-036C-1617C29A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Your Caseload is Yours</a:t>
            </a:r>
          </a:p>
        </p:txBody>
      </p:sp>
      <p:pic>
        <p:nvPicPr>
          <p:cNvPr id="13" name="Content Placeholder 1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0230A9DF-6AAE-26F3-6CDD-48A8DA1C9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389" t="1168" r="10150"/>
          <a:stretch/>
        </p:blipFill>
        <p:spPr>
          <a:xfrm>
            <a:off x="635457" y="640080"/>
            <a:ext cx="6355887" cy="3602736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355BF7B-E19B-478B-8187-8EF57F4F9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AEABC29F-F82F-4902-B701-8FEEE414F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75BDCBB-0B1A-4AA1-B47F-DBDB64246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4AEA3-EE52-47F3-B0DD-1D1B4FEC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2022 Hastings Macleay Speech Pathology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30350B-7257-013E-04F7-E21EE01CB3DD}"/>
              </a:ext>
            </a:extLst>
          </p:cNvPr>
          <p:cNvSpPr txBox="1"/>
          <p:nvPr/>
        </p:nvSpPr>
        <p:spPr>
          <a:xfrm>
            <a:off x="7957108" y="523684"/>
            <a:ext cx="37889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Everyone has their own ideas &amp; here we will support your initiative</a:t>
            </a:r>
          </a:p>
          <a:p>
            <a:endParaRPr lang="en-AU" dirty="0"/>
          </a:p>
          <a:p>
            <a:r>
              <a:rPr lang="en-AU" dirty="0"/>
              <a:t>If you have an idea for a group, then let’s hear it &amp; facilitate it</a:t>
            </a:r>
          </a:p>
          <a:p>
            <a:endParaRPr lang="en-AU" dirty="0"/>
          </a:p>
          <a:p>
            <a:r>
              <a:rPr lang="en-AU" dirty="0"/>
              <a:t>I know what I DIDN’T receive as a new graduate &amp; new employee and so we offer those things: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Quarantined supervision weekly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Slow start to caseload – build up as they are feeling comfortable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Resources supplied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Access to PD - PAID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Support for growth – if you find your area, we will support you to develop skills there</a:t>
            </a:r>
          </a:p>
        </p:txBody>
      </p:sp>
    </p:spTree>
    <p:extLst>
      <p:ext uri="{BB962C8B-B14F-4D97-AF65-F5344CB8AC3E}">
        <p14:creationId xmlns:p14="http://schemas.microsoft.com/office/powerpoint/2010/main" val="3815560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6AA15AE-DAFE-4E1E-B05F-F57962FD3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Apply Today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7141D5-A57C-43F5-A655-5BA2D0D2A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9DB1F97-BFF9-46CC-8EB4-BB63B98F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CAE6E3-39B4-4A16-97BC-9C376B9B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2022 Hastings Macleay Speech Pathology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062248-60B3-8CFE-609A-7AD018DB0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376" r="35048"/>
          <a:stretch/>
        </p:blipFill>
        <p:spPr>
          <a:xfrm>
            <a:off x="3259607" y="1155795"/>
            <a:ext cx="2186610" cy="4022725"/>
          </a:xfrm>
        </p:spPr>
      </p:pic>
    </p:spTree>
    <p:extLst>
      <p:ext uri="{BB962C8B-B14F-4D97-AF65-F5344CB8AC3E}">
        <p14:creationId xmlns:p14="http://schemas.microsoft.com/office/powerpoint/2010/main" val="467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7"/>
    </mc:Choice>
    <mc:Fallback xmlns="">
      <p:transition spd="slow" advTm="2456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2022 Hastings Macleay Speech Pathology</a:t>
            </a:r>
            <a:endParaRPr lang="en-US"/>
          </a:p>
        </p:txBody>
      </p:sp>
      <p:pic>
        <p:nvPicPr>
          <p:cNvPr id="6" name="Picture 5" descr="A person and person posing for a picture">
            <a:extLst>
              <a:ext uri="{FF2B5EF4-FFF2-40B4-BE49-F238E27FC236}">
                <a16:creationId xmlns:a16="http://schemas.microsoft.com/office/drawing/2014/main" id="{5C5128D5-4238-451D-8A68-26F0C98C2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47356" y="1642579"/>
            <a:ext cx="5311832" cy="2392432"/>
          </a:xfrm>
          <a:prstGeom prst="rect">
            <a:avLst/>
          </a:prstGeom>
        </p:spPr>
      </p:pic>
      <p:pic>
        <p:nvPicPr>
          <p:cNvPr id="23" name="Picture 2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361FAD5-A48B-834A-B6ED-591956F65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813" y="3902692"/>
            <a:ext cx="5016843" cy="2259570"/>
          </a:xfrm>
          <a:prstGeom prst="rect">
            <a:avLst/>
          </a:prstGeom>
        </p:spPr>
      </p:pic>
      <p:pic>
        <p:nvPicPr>
          <p:cNvPr id="27" name="Picture 26" descr="A group of women holding yellow signs&#10;&#10;Description automatically generated">
            <a:extLst>
              <a:ext uri="{FF2B5EF4-FFF2-40B4-BE49-F238E27FC236}">
                <a16:creationId xmlns:a16="http://schemas.microsoft.com/office/drawing/2014/main" id="{541D526C-87C1-CF09-168E-F6531BE9F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44" y="3698174"/>
            <a:ext cx="4705645" cy="2464087"/>
          </a:xfrm>
          <a:prstGeom prst="rect">
            <a:avLst/>
          </a:prstGeom>
        </p:spPr>
      </p:pic>
      <p:pic>
        <p:nvPicPr>
          <p:cNvPr id="29" name="Picture 28" descr="A picture containing person, computer, sitting, indoor&#10;&#10;Description automatically generated">
            <a:extLst>
              <a:ext uri="{FF2B5EF4-FFF2-40B4-BE49-F238E27FC236}">
                <a16:creationId xmlns:a16="http://schemas.microsoft.com/office/drawing/2014/main" id="{7B75193F-7C11-88FA-F0D6-77174CC41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8583" y="877328"/>
            <a:ext cx="2483708" cy="3311611"/>
          </a:xfrm>
          <a:prstGeom prst="rect">
            <a:avLst/>
          </a:prstGeom>
        </p:spPr>
      </p:pic>
      <p:pic>
        <p:nvPicPr>
          <p:cNvPr id="31" name="Picture 30" descr="Women sitting at a table with a cake&#10;&#10;Description automatically generated with low confidence">
            <a:extLst>
              <a:ext uri="{FF2B5EF4-FFF2-40B4-BE49-F238E27FC236}">
                <a16:creationId xmlns:a16="http://schemas.microsoft.com/office/drawing/2014/main" id="{689305E5-C944-B853-8B73-C8F8BCFE48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067" t="3356" r="19198" b="23541"/>
          <a:stretch/>
        </p:blipFill>
        <p:spPr>
          <a:xfrm>
            <a:off x="6802173" y="513347"/>
            <a:ext cx="2669061" cy="2160389"/>
          </a:xfrm>
          <a:prstGeom prst="rect">
            <a:avLst/>
          </a:prstGeom>
        </p:spPr>
      </p:pic>
      <p:pic>
        <p:nvPicPr>
          <p:cNvPr id="33" name="Picture 32" descr="A group of women posing for a photo in front of a sign&#10;&#10;Description automatically generated">
            <a:extLst>
              <a:ext uri="{FF2B5EF4-FFF2-40B4-BE49-F238E27FC236}">
                <a16:creationId xmlns:a16="http://schemas.microsoft.com/office/drawing/2014/main" id="{8435AA4B-5310-0123-DE4F-37589A1982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3414" y="166729"/>
            <a:ext cx="4100121" cy="3070139"/>
          </a:xfrm>
          <a:prstGeom prst="rect">
            <a:avLst/>
          </a:prstGeom>
        </p:spPr>
      </p:pic>
      <p:pic>
        <p:nvPicPr>
          <p:cNvPr id="25" name="Picture 24" descr="A group of women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1A76FECF-6DF9-225A-E7EA-9BF60DFEBC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t="29701" r="267"/>
          <a:stretch/>
        </p:blipFill>
        <p:spPr>
          <a:xfrm>
            <a:off x="5151186" y="2418206"/>
            <a:ext cx="2490818" cy="312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3729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371</TotalTime>
  <Words>506</Words>
  <Application>Microsoft Office PowerPoint</Application>
  <PresentationFormat>Widescreen</PresentationFormat>
  <Paragraphs>70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Retrospect</vt:lpstr>
      <vt:lpstr>HM Speech  Why Work Anywhere Else</vt:lpstr>
      <vt:lpstr>Oh Hey…</vt:lpstr>
      <vt:lpstr>Why Private Practice </vt:lpstr>
      <vt:lpstr>Services</vt:lpstr>
      <vt:lpstr>Services</vt:lpstr>
      <vt:lpstr>Your Caseload is Yours</vt:lpstr>
      <vt:lpstr>Apply Today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Hastings Macleay Speech Pathology</dc:title>
  <dc:creator>Carly Tilley</dc:creator>
  <cp:lastModifiedBy>Carly Tilley</cp:lastModifiedBy>
  <cp:revision>3</cp:revision>
  <cp:lastPrinted>2020-01-27T22:49:56Z</cp:lastPrinted>
  <dcterms:created xsi:type="dcterms:W3CDTF">2020-01-27T00:13:24Z</dcterms:created>
  <dcterms:modified xsi:type="dcterms:W3CDTF">2022-10-05T02:10:52Z</dcterms:modified>
</cp:coreProperties>
</file>